
<file path=[Content_Types].xml><?xml version="1.0" encoding="utf-8"?>
<Types xmlns="http://schemas.openxmlformats.org/package/2006/content-types"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6" r:id="rId2"/>
    <p:sldId id="257" r:id="rId3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381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381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400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1">
                  <a:lumOff val="13543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solidFill>
            <a:srgbClr val="014D80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009D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61D836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027002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E3E5E8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chemeClr val="accent4">
              <a:hueOff val="-613784"/>
              <a:lumOff val="1275"/>
            </a:schemeClr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4">
                  <a:hueOff val="-613784"/>
                  <a:lumOff val="1275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E3E5E8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E3E5E8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53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0C0C0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98195F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6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0C0C0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650E48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400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381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262727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42424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74"/>
  </p:normalViewPr>
  <p:slideViewPr>
    <p:cSldViewPr snapToGrid="0" snapToObjects="1">
      <p:cViewPr varScale="1">
        <p:scale>
          <a:sx n="62" d="100"/>
          <a:sy n="62" d="100"/>
        </p:scale>
        <p:origin x="69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9" name="Shape 14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498" y="11839048"/>
            <a:ext cx="21971003" cy="636979"/>
          </a:xfrm>
          <a:prstGeom prst="rect">
            <a:avLst/>
          </a:prstGeom>
        </p:spPr>
        <p:txBody>
          <a:bodyPr lIns="45719" tIns="45719" rIns="45719" bIns="45719" anchor="b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Author and Date</a:t>
            </a:r>
          </a:p>
        </p:txBody>
      </p:sp>
      <p:sp>
        <p:nvSpPr>
          <p:cNvPr id="12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z="11600" spc="-232"/>
            </a:lvl1pPr>
          </a:lstStyle>
          <a:p>
            <a:r>
              <a:t>Presentation Title</a:t>
            </a:r>
          </a:p>
        </p:txBody>
      </p:sp>
      <p:sp>
        <p:nvSpPr>
          <p:cNvPr id="13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7196865"/>
            <a:ext cx="21971000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Presentation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7748" y="13080999"/>
            <a:ext cx="368504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Statement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Fact information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Fact information</a:t>
            </a:r>
          </a:p>
        </p:txBody>
      </p:sp>
      <p:sp>
        <p:nvSpPr>
          <p:cNvPr id="107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935258"/>
            <a:ext cx="21971000" cy="7359063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5pPr>
          </a:lstStyle>
          <a:p>
            <a:r>
              <a:t>100%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0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Attribution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2480825" y="10675453"/>
            <a:ext cx="201492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Attribution</a:t>
            </a:r>
          </a:p>
        </p:txBody>
      </p:sp>
      <p:sp>
        <p:nvSpPr>
          <p:cNvPr id="116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 anchor="ctr"/>
          <a:lstStyle>
            <a:lvl1pPr marL="638923" indent="-4699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“Notable Quote”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Close-up of wild plants growing between rocks"/>
          <p:cNvSpPr>
            <a:spLocks noGrp="1"/>
          </p:cNvSpPr>
          <p:nvPr>
            <p:ph type="pic" sz="quarter" idx="21"/>
          </p:nvPr>
        </p:nvSpPr>
        <p:spPr>
          <a:xfrm>
            <a:off x="15430500" y="7085409"/>
            <a:ext cx="8128000" cy="54102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5" name="Large rock formation under dark clouds with a dirt road in the foreground"/>
          <p:cNvSpPr>
            <a:spLocks noGrp="1"/>
          </p:cNvSpPr>
          <p:nvPr>
            <p:ph type="pic" idx="22"/>
          </p:nvPr>
        </p:nvSpPr>
        <p:spPr>
          <a:xfrm>
            <a:off x="-2933700" y="1270000"/>
            <a:ext cx="22699133" cy="11277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6" name="Close-up of a wild plant growing between lava rocks"/>
          <p:cNvSpPr>
            <a:spLocks noGrp="1"/>
          </p:cNvSpPr>
          <p:nvPr>
            <p:ph type="pic" sz="quarter" idx="23"/>
          </p:nvPr>
        </p:nvSpPr>
        <p:spPr>
          <a:xfrm>
            <a:off x="15430500" y="1270000"/>
            <a:ext cx="8128000" cy="54102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waterfall surrounded by a green rocky landscape"/>
          <p:cNvSpPr>
            <a:spLocks noGrp="1"/>
          </p:cNvSpPr>
          <p:nvPr>
            <p:ph type="pic" idx="21"/>
          </p:nvPr>
        </p:nvSpPr>
        <p:spPr>
          <a:xfrm>
            <a:off x="-1511300" y="-3721100"/>
            <a:ext cx="28511500" cy="1903024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reen, hilly landscape"/>
          <p:cNvSpPr>
            <a:spLocks noGrp="1"/>
          </p:cNvSpPr>
          <p:nvPr>
            <p:ph type="pic" idx="21"/>
          </p:nvPr>
        </p:nvSpPr>
        <p:spPr>
          <a:xfrm>
            <a:off x="-431800" y="-4038600"/>
            <a:ext cx="29464000" cy="18034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2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z="11600" spc="-232"/>
            </a:lvl1pPr>
          </a:lstStyle>
          <a:p>
            <a:r>
              <a:t>Presentation Title</a:t>
            </a:r>
          </a:p>
        </p:txBody>
      </p:sp>
      <p:sp>
        <p:nvSpPr>
          <p:cNvPr id="23" name="Author and Date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Author and Date</a:t>
            </a:r>
          </a:p>
        </p:txBody>
      </p:sp>
      <p:sp>
        <p:nvSpPr>
          <p:cNvPr id="24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11609910"/>
            <a:ext cx="21971000" cy="1144688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Presentation Subtitle 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r>
              <a:t>Slide Title</a:t>
            </a:r>
          </a:p>
        </p:txBody>
      </p:sp>
      <p:sp>
        <p:nvSpPr>
          <p:cNvPr id="33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7060576"/>
            <a:ext cx="9779000" cy="5382403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Slide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4" name="Moss-covered rocks"/>
          <p:cNvSpPr>
            <a:spLocks noGrp="1"/>
          </p:cNvSpPr>
          <p:nvPr>
            <p:ph type="pic" sz="half" idx="21"/>
          </p:nvPr>
        </p:nvSpPr>
        <p:spPr>
          <a:xfrm>
            <a:off x="12052303" y="1270000"/>
            <a:ext cx="11188406" cy="1120988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43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245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Slide Subtitle</a:t>
            </a:r>
          </a:p>
        </p:txBody>
      </p:sp>
      <p:sp>
        <p:nvSpPr>
          <p:cNvPr id="44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952500"/>
            <a:ext cx="9779000" cy="1435100"/>
          </a:xfrm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61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245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Slide Subtitle</a:t>
            </a:r>
          </a:p>
        </p:txBody>
      </p:sp>
      <p:sp>
        <p:nvSpPr>
          <p:cNvPr id="62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248504"/>
            <a:ext cx="9779000" cy="8256012"/>
          </a:xfrm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3" name="Large rock formation under dark clouds with a dirt road in the foreground"/>
          <p:cNvSpPr>
            <a:spLocks noGrp="1"/>
          </p:cNvSpPr>
          <p:nvPr>
            <p:ph type="pic" idx="22"/>
          </p:nvPr>
        </p:nvSpPr>
        <p:spPr>
          <a:xfrm>
            <a:off x="6380200" y="1263848"/>
            <a:ext cx="22529801" cy="1119347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sz="11600" b="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Section Title</a:t>
            </a:r>
          </a:p>
        </p:txBody>
      </p:sp>
      <p:sp>
        <p:nvSpPr>
          <p:cNvPr id="7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952500"/>
            <a:ext cx="21971000" cy="1434949"/>
          </a:xfrm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80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245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Slide Subtitle</a:t>
            </a:r>
          </a:p>
        </p:txBody>
      </p:sp>
      <p:sp>
        <p:nvSpPr>
          <p:cNvPr id="8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Agenda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952500"/>
            <a:ext cx="21971000" cy="1435100"/>
          </a:xfrm>
          <a:prstGeom prst="rect">
            <a:avLst/>
          </a:prstGeom>
        </p:spPr>
        <p:txBody>
          <a:bodyPr/>
          <a:lstStyle/>
          <a:p>
            <a:r>
              <a:t>Agenda Title</a:t>
            </a:r>
          </a:p>
        </p:txBody>
      </p:sp>
      <p:sp>
        <p:nvSpPr>
          <p:cNvPr id="89" name="Agenda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245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Agenda Subtitle</a:t>
            </a:r>
          </a:p>
        </p:txBody>
      </p:sp>
      <p:sp>
        <p:nvSpPr>
          <p:cNvPr id="90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5pPr>
          </a:lstStyle>
          <a:p>
            <a:r>
              <a:t>Agenda Topics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952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Slide Title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ransition spd="med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if"/><Relationship Id="rId13" Type="http://schemas.openxmlformats.org/officeDocument/2006/relationships/image" Target="../media/image12.tif"/><Relationship Id="rId18" Type="http://schemas.openxmlformats.org/officeDocument/2006/relationships/image" Target="../media/image17.tif"/><Relationship Id="rId3" Type="http://schemas.openxmlformats.org/officeDocument/2006/relationships/image" Target="../media/image2.tif"/><Relationship Id="rId21" Type="http://schemas.openxmlformats.org/officeDocument/2006/relationships/image" Target="../media/image20.tif"/><Relationship Id="rId7" Type="http://schemas.openxmlformats.org/officeDocument/2006/relationships/image" Target="../media/image6.tif"/><Relationship Id="rId12" Type="http://schemas.openxmlformats.org/officeDocument/2006/relationships/image" Target="../media/image11.tif"/><Relationship Id="rId17" Type="http://schemas.openxmlformats.org/officeDocument/2006/relationships/image" Target="../media/image16.tif"/><Relationship Id="rId2" Type="http://schemas.openxmlformats.org/officeDocument/2006/relationships/image" Target="../media/image1.tif"/><Relationship Id="rId16" Type="http://schemas.openxmlformats.org/officeDocument/2006/relationships/image" Target="../media/image15.tif"/><Relationship Id="rId20" Type="http://schemas.openxmlformats.org/officeDocument/2006/relationships/image" Target="../media/image19.t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tif"/><Relationship Id="rId11" Type="http://schemas.openxmlformats.org/officeDocument/2006/relationships/image" Target="../media/image10.tif"/><Relationship Id="rId5" Type="http://schemas.openxmlformats.org/officeDocument/2006/relationships/image" Target="../media/image4.tif"/><Relationship Id="rId15" Type="http://schemas.openxmlformats.org/officeDocument/2006/relationships/image" Target="../media/image14.tif"/><Relationship Id="rId23" Type="http://schemas.openxmlformats.org/officeDocument/2006/relationships/image" Target="../media/image22.tif"/><Relationship Id="rId10" Type="http://schemas.openxmlformats.org/officeDocument/2006/relationships/image" Target="../media/image9.tif"/><Relationship Id="rId19" Type="http://schemas.openxmlformats.org/officeDocument/2006/relationships/image" Target="../media/image18.tif"/><Relationship Id="rId4" Type="http://schemas.openxmlformats.org/officeDocument/2006/relationships/image" Target="../media/image3.tif"/><Relationship Id="rId9" Type="http://schemas.openxmlformats.org/officeDocument/2006/relationships/image" Target="../media/image8.tif"/><Relationship Id="rId14" Type="http://schemas.openxmlformats.org/officeDocument/2006/relationships/image" Target="../media/image13.tif"/><Relationship Id="rId22" Type="http://schemas.openxmlformats.org/officeDocument/2006/relationships/image" Target="../media/image21.ti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tif"/><Relationship Id="rId13" Type="http://schemas.openxmlformats.org/officeDocument/2006/relationships/image" Target="../media/image13.tif"/><Relationship Id="rId18" Type="http://schemas.openxmlformats.org/officeDocument/2006/relationships/image" Target="../media/image18.tif"/><Relationship Id="rId3" Type="http://schemas.openxmlformats.org/officeDocument/2006/relationships/image" Target="../media/image3.tif"/><Relationship Id="rId21" Type="http://schemas.openxmlformats.org/officeDocument/2006/relationships/image" Target="../media/image21.tif"/><Relationship Id="rId7" Type="http://schemas.openxmlformats.org/officeDocument/2006/relationships/image" Target="../media/image7.tif"/><Relationship Id="rId12" Type="http://schemas.openxmlformats.org/officeDocument/2006/relationships/image" Target="../media/image12.tif"/><Relationship Id="rId17" Type="http://schemas.openxmlformats.org/officeDocument/2006/relationships/image" Target="../media/image17.tif"/><Relationship Id="rId2" Type="http://schemas.openxmlformats.org/officeDocument/2006/relationships/image" Target="../media/image2.tif"/><Relationship Id="rId16" Type="http://schemas.openxmlformats.org/officeDocument/2006/relationships/image" Target="../media/image16.tif"/><Relationship Id="rId20" Type="http://schemas.openxmlformats.org/officeDocument/2006/relationships/image" Target="../media/image20.t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tif"/><Relationship Id="rId11" Type="http://schemas.openxmlformats.org/officeDocument/2006/relationships/image" Target="../media/image11.tif"/><Relationship Id="rId5" Type="http://schemas.openxmlformats.org/officeDocument/2006/relationships/image" Target="../media/image5.tif"/><Relationship Id="rId15" Type="http://schemas.openxmlformats.org/officeDocument/2006/relationships/image" Target="../media/image15.tif"/><Relationship Id="rId10" Type="http://schemas.openxmlformats.org/officeDocument/2006/relationships/image" Target="../media/image10.tif"/><Relationship Id="rId19" Type="http://schemas.openxmlformats.org/officeDocument/2006/relationships/image" Target="../media/image19.tif"/><Relationship Id="rId4" Type="http://schemas.openxmlformats.org/officeDocument/2006/relationships/image" Target="../media/image4.tif"/><Relationship Id="rId9" Type="http://schemas.openxmlformats.org/officeDocument/2006/relationships/image" Target="../media/image9.tif"/><Relationship Id="rId14" Type="http://schemas.openxmlformats.org/officeDocument/2006/relationships/image" Target="../media/image14.tif"/><Relationship Id="rId22" Type="http://schemas.openxmlformats.org/officeDocument/2006/relationships/image" Target="../media/image22.t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5482" y="-1447797"/>
            <a:ext cx="24994964" cy="17704765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152" name="Table"/>
          <p:cNvGraphicFramePr/>
          <p:nvPr/>
        </p:nvGraphicFramePr>
        <p:xfrm>
          <a:off x="1212848" y="2077185"/>
          <a:ext cx="22235264" cy="10948596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27794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794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794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794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7940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7940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77940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40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824766">
                <a:tc>
                  <a:txBody>
                    <a:bodyPr/>
                    <a:lstStyle/>
                    <a:p>
                      <a:pPr defTabSz="914400">
                        <a:defRPr sz="2400">
                          <a:solidFill>
                            <a:srgbClr val="000000"/>
                          </a:solidFill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6C6C6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400"/>
                        <a:t>Niveau du volume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400">
                          <a:solidFill>
                            <a:srgbClr val="000000"/>
                          </a:solidFill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6C6C6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400"/>
                        <a:t>Canvas HTML5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400">
                          <a:solidFill>
                            <a:srgbClr val="000000"/>
                          </a:solidFill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6C6C6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400"/>
                        <a:t>Enregistrements des déplacements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400">
                          <a:solidFill>
                            <a:srgbClr val="000000"/>
                          </a:solidFill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6C6C6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400"/>
                        <a:t>Habitudes de navigations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24766">
                <a:tc>
                  <a:txBody>
                    <a:bodyPr/>
                    <a:lstStyle/>
                    <a:p>
                      <a:pPr defTabSz="914400">
                        <a:defRPr sz="2400">
                          <a:solidFill>
                            <a:srgbClr val="000000"/>
                          </a:solidFill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400"/>
                        <a:t>Niveau de la batterie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400">
                          <a:solidFill>
                            <a:srgbClr val="000000"/>
                          </a:solidFill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400"/>
                        <a:t>Reconnaissance faciale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400">
                          <a:solidFill>
                            <a:srgbClr val="000000"/>
                          </a:solidFill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400"/>
                        <a:t>Plugins des navigateurs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400">
                          <a:solidFill>
                            <a:srgbClr val="000000"/>
                          </a:solidFill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400"/>
                        <a:t>Canvas WebGL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DCDC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24766">
                <a:tc>
                  <a:txBody>
                    <a:bodyPr/>
                    <a:lstStyle/>
                    <a:p>
                      <a:pPr defTabSz="914400">
                        <a:defRPr sz="2400">
                          <a:solidFill>
                            <a:srgbClr val="000000"/>
                          </a:solidFill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6C6C6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400"/>
                        <a:t>Stockage
du navigateur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400">
                          <a:solidFill>
                            <a:srgbClr val="000000"/>
                          </a:solidFill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6C6C6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400"/>
                        <a:t>Empreinte des fichiers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400">
                          <a:solidFill>
                            <a:srgbClr val="000000"/>
                          </a:solidFill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6C6C6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400"/>
                        <a:t>Mouvement de la souris et vitesse de frappe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400">
                          <a:solidFill>
                            <a:srgbClr val="000000"/>
                          </a:solidFill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6C6C6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400"/>
                        <a:t>WebRTC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24766">
                <a:tc>
                  <a:txBody>
                    <a:bodyPr/>
                    <a:lstStyle/>
                    <a:p>
                      <a:pPr defTabSz="914400">
                        <a:defRPr sz="2400">
                          <a:solidFill>
                            <a:srgbClr val="000000"/>
                          </a:solidFill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400"/>
                        <a:t>Consolidation
des entreprises
tierces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400">
                          <a:solidFill>
                            <a:srgbClr val="000000"/>
                          </a:solidFill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400"/>
                        <a:t>Polices installées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400">
                          <a:solidFill>
                            <a:srgbClr val="000000"/>
                          </a:solidFill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400"/>
                        <a:t>Informations du navigateur et du système par javascript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400">
                          <a:solidFill>
                            <a:srgbClr val="000000"/>
                          </a:solidFill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400"/>
                        <a:t>Timezone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DCDC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24766">
                <a:tc>
                  <a:txBody>
                    <a:bodyPr/>
                    <a:lstStyle/>
                    <a:p>
                      <a:pPr defTabSz="914400">
                        <a:defRPr sz="2400">
                          <a:solidFill>
                            <a:srgbClr val="000000"/>
                          </a:solidFill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6C6C6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400"/>
                        <a:t>Empreinte matérielle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400">
                          <a:solidFill>
                            <a:srgbClr val="000000"/>
                          </a:solidFill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6C6C6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400"/>
                        <a:t>Périphériques multimédia (micro, webcam)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400">
                          <a:solidFill>
                            <a:srgbClr val="000000"/>
                          </a:solidFill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6C6C6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400"/>
                        <a:t>Ultrasons émis par certaines publicités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400">
                          <a:solidFill>
                            <a:srgbClr val="000000"/>
                          </a:solidFill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6C6C6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400"/>
                        <a:t>Wifi aux alentours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24766">
                <a:tc>
                  <a:txBody>
                    <a:bodyPr/>
                    <a:lstStyle/>
                    <a:p>
                      <a:pPr defTabSz="914400">
                        <a:defRPr sz="2400">
                          <a:solidFill>
                            <a:srgbClr val="000000"/>
                          </a:solidFill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400"/>
                        <a:t>Choix de l'interface (thème sombre ou clair)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400">
                          <a:solidFill>
                            <a:srgbClr val="000000"/>
                          </a:solidFill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400">
                          <a:solidFill>
                            <a:srgbClr val="000000"/>
                          </a:solidFill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400">
                          <a:solidFill>
                            <a:srgbClr val="000000"/>
                          </a:solidFill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400">
                          <a:solidFill>
                            <a:srgbClr val="000000"/>
                          </a:solidFill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400">
                          <a:solidFill>
                            <a:srgbClr val="000000"/>
                          </a:solidFill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400">
                          <a:solidFill>
                            <a:srgbClr val="000000"/>
                          </a:solidFill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DCDC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153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3516" y="2658272"/>
            <a:ext cx="1104901" cy="1066801"/>
          </a:xfrm>
          <a:prstGeom prst="rect">
            <a:avLst/>
          </a:prstGeom>
          <a:ln w="12700">
            <a:miter lim="400000"/>
          </a:ln>
          <a:effectLst>
            <a:outerShdw blurRad="114300" dist="6831" dir="5400000" rotWithShape="0">
              <a:srgbClr val="000000">
                <a:alpha val="97939"/>
              </a:srgbClr>
            </a:outerShdw>
          </a:effectLst>
        </p:spPr>
      </p:pic>
      <p:pic>
        <p:nvPicPr>
          <p:cNvPr id="154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9066" y="4238380"/>
            <a:ext cx="1193801" cy="1129271"/>
          </a:xfrm>
          <a:prstGeom prst="rect">
            <a:avLst/>
          </a:prstGeom>
          <a:ln w="12700">
            <a:miter lim="400000"/>
          </a:ln>
          <a:effectLst>
            <a:outerShdw blurRad="114300" dist="6831" dir="5400000" rotWithShape="0">
              <a:srgbClr val="000000">
                <a:alpha val="97939"/>
              </a:srgbClr>
            </a:outerShdw>
          </a:effectLst>
        </p:spPr>
      </p:pic>
      <p:pic>
        <p:nvPicPr>
          <p:cNvPr id="155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33516" y="6088328"/>
            <a:ext cx="1104901" cy="1231901"/>
          </a:xfrm>
          <a:prstGeom prst="rect">
            <a:avLst/>
          </a:prstGeom>
          <a:ln w="12700">
            <a:miter lim="400000"/>
          </a:ln>
          <a:effectLst>
            <a:outerShdw blurRad="114300" dist="6831" dir="5400000" rotWithShape="0">
              <a:srgbClr val="000000">
                <a:alpha val="97939"/>
              </a:srgbClr>
            </a:outerShdw>
          </a:effectLst>
        </p:spPr>
      </p:pic>
      <p:pic>
        <p:nvPicPr>
          <p:cNvPr id="156" name="Image" descr="Imag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63666" y="8040907"/>
            <a:ext cx="1244601" cy="1168401"/>
          </a:xfrm>
          <a:prstGeom prst="rect">
            <a:avLst/>
          </a:prstGeom>
          <a:ln w="12700">
            <a:miter lim="400000"/>
          </a:ln>
          <a:effectLst>
            <a:outerShdw blurRad="114300" dist="6831" dir="5400000" rotWithShape="0">
              <a:srgbClr val="000000">
                <a:alpha val="97939"/>
              </a:srgbClr>
            </a:outerShdw>
          </a:effectLst>
        </p:spPr>
      </p:pic>
      <p:pic>
        <p:nvPicPr>
          <p:cNvPr id="157" name="Image" descr="Image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44616" y="9683485"/>
            <a:ext cx="1282701" cy="1562101"/>
          </a:xfrm>
          <a:prstGeom prst="rect">
            <a:avLst/>
          </a:prstGeom>
          <a:ln w="12700">
            <a:miter lim="400000"/>
          </a:ln>
          <a:effectLst>
            <a:outerShdw blurRad="114300" dist="6831" dir="5400000" rotWithShape="0">
              <a:srgbClr val="000000">
                <a:alpha val="97939"/>
              </a:srgbClr>
            </a:outerShdw>
          </a:effectLst>
        </p:spPr>
      </p:pic>
      <p:pic>
        <p:nvPicPr>
          <p:cNvPr id="158" name="Image" descr="Image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21831" y="4148965"/>
            <a:ext cx="1270001" cy="1308101"/>
          </a:xfrm>
          <a:prstGeom prst="rect">
            <a:avLst/>
          </a:prstGeom>
          <a:ln w="12700">
            <a:miter lim="400000"/>
          </a:ln>
          <a:effectLst>
            <a:outerShdw blurRad="114300" dist="6831" dir="5400000" rotWithShape="0">
              <a:srgbClr val="000000">
                <a:alpha val="97939"/>
              </a:srgbClr>
            </a:outerShdw>
          </a:effectLst>
        </p:spPr>
      </p:pic>
      <p:pic>
        <p:nvPicPr>
          <p:cNvPr id="159" name="Image" descr="Image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98031" y="5874631"/>
            <a:ext cx="1117601" cy="1498601"/>
          </a:xfrm>
          <a:prstGeom prst="rect">
            <a:avLst/>
          </a:prstGeom>
          <a:ln w="12700">
            <a:miter lim="400000"/>
          </a:ln>
          <a:effectLst>
            <a:outerShdw blurRad="114300" dist="6831" dir="5400000" rotWithShape="0">
              <a:srgbClr val="000000">
                <a:alpha val="97939"/>
              </a:srgbClr>
            </a:outerShdw>
          </a:effectLst>
        </p:spPr>
      </p:pic>
      <p:pic>
        <p:nvPicPr>
          <p:cNvPr id="160" name="Image" descr="Image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91681" y="8123457"/>
            <a:ext cx="1130301" cy="1003301"/>
          </a:xfrm>
          <a:prstGeom prst="rect">
            <a:avLst/>
          </a:prstGeom>
          <a:ln w="12700">
            <a:miter lim="400000"/>
          </a:ln>
          <a:effectLst>
            <a:outerShdw blurRad="114300" dist="6831" dir="5400000" rotWithShape="0">
              <a:srgbClr val="000000">
                <a:alpha val="97939"/>
              </a:srgbClr>
            </a:outerShdw>
          </a:effectLst>
        </p:spPr>
      </p:pic>
      <p:pic>
        <p:nvPicPr>
          <p:cNvPr id="161" name="Image" descr="Image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459931" y="2429672"/>
            <a:ext cx="1193801" cy="1524001"/>
          </a:xfrm>
          <a:prstGeom prst="rect">
            <a:avLst/>
          </a:prstGeom>
          <a:ln w="12700">
            <a:miter lim="400000"/>
          </a:ln>
          <a:effectLst>
            <a:outerShdw blurRad="114300" dist="6831" dir="5400000" rotWithShape="0">
              <a:srgbClr val="000000">
                <a:alpha val="97939"/>
              </a:srgbClr>
            </a:outerShdw>
          </a:effectLst>
        </p:spPr>
      </p:pic>
      <p:pic>
        <p:nvPicPr>
          <p:cNvPr id="162" name="Image" descr="Image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434531" y="9854935"/>
            <a:ext cx="1244601" cy="1219201"/>
          </a:xfrm>
          <a:prstGeom prst="rect">
            <a:avLst/>
          </a:prstGeom>
          <a:ln w="12700">
            <a:miter lim="400000"/>
          </a:ln>
          <a:effectLst>
            <a:outerShdw blurRad="114300" dist="6831" dir="5400000" rotWithShape="0">
              <a:srgbClr val="000000">
                <a:alpha val="97939"/>
              </a:srgbClr>
            </a:outerShdw>
          </a:effectLst>
        </p:spPr>
      </p:pic>
      <p:pic>
        <p:nvPicPr>
          <p:cNvPr id="163" name="Image" descr="Image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151446" y="8174257"/>
            <a:ext cx="1117601" cy="901701"/>
          </a:xfrm>
          <a:prstGeom prst="rect">
            <a:avLst/>
          </a:prstGeom>
          <a:ln w="12700">
            <a:miter lim="400000"/>
          </a:ln>
          <a:effectLst>
            <a:outerShdw blurRad="114300" dist="6831" dir="5400000" rotWithShape="0">
              <a:srgbClr val="000000">
                <a:alpha val="97939"/>
              </a:srgbClr>
            </a:outerShdw>
          </a:effectLst>
        </p:spPr>
      </p:pic>
      <p:pic>
        <p:nvPicPr>
          <p:cNvPr id="164" name="Image" descr="Image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938510" y="5891478"/>
            <a:ext cx="1473201" cy="1625601"/>
          </a:xfrm>
          <a:prstGeom prst="rect">
            <a:avLst/>
          </a:prstGeom>
          <a:ln w="12700">
            <a:miter lim="400000"/>
          </a:ln>
          <a:effectLst>
            <a:outerShdw blurRad="114300" dist="6831" dir="5400000" rotWithShape="0">
              <a:srgbClr val="000000">
                <a:alpha val="97939"/>
              </a:srgbClr>
            </a:outerShdw>
          </a:effectLst>
        </p:spPr>
      </p:pic>
      <p:pic>
        <p:nvPicPr>
          <p:cNvPr id="165" name="Image" descr="Image"/>
          <p:cNvPicPr>
            <a:picLocks noChangeAspect="1"/>
          </p:cNvPicPr>
          <p:nvPr/>
        </p:nvPicPr>
        <p:blipFill>
          <a:blip r:embed="rId15"/>
          <a:srcRect/>
          <a:stretch>
            <a:fillRect/>
          </a:stretch>
        </p:blipFill>
        <p:spPr>
          <a:xfrm>
            <a:off x="13075246" y="2314816"/>
            <a:ext cx="1270001" cy="1511301"/>
          </a:xfrm>
          <a:prstGeom prst="rect">
            <a:avLst/>
          </a:prstGeom>
          <a:ln w="12700">
            <a:miter lim="400000"/>
          </a:ln>
          <a:effectLst>
            <a:outerShdw blurRad="114300" dist="6831" dir="5400000" rotWithShape="0">
              <a:srgbClr val="000000">
                <a:alpha val="97939"/>
              </a:srgbClr>
            </a:outerShdw>
          </a:effectLst>
        </p:spPr>
      </p:pic>
      <p:pic>
        <p:nvPicPr>
          <p:cNvPr id="166" name="Image" descr="Image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3068896" y="4123565"/>
            <a:ext cx="1282701" cy="1358901"/>
          </a:xfrm>
          <a:prstGeom prst="rect">
            <a:avLst/>
          </a:prstGeom>
          <a:ln w="12700">
            <a:miter lim="400000"/>
          </a:ln>
          <a:effectLst>
            <a:outerShdw blurRad="114300" dist="6831" dir="5400000" rotWithShape="0">
              <a:srgbClr val="000000">
                <a:alpha val="97939"/>
              </a:srgbClr>
            </a:outerShdw>
          </a:effectLst>
        </p:spPr>
      </p:pic>
      <p:pic>
        <p:nvPicPr>
          <p:cNvPr id="167" name="Image" descr="Image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2986346" y="9854935"/>
            <a:ext cx="1320801" cy="1219201"/>
          </a:xfrm>
          <a:prstGeom prst="rect">
            <a:avLst/>
          </a:prstGeom>
          <a:ln w="12700">
            <a:miter lim="400000"/>
          </a:ln>
          <a:effectLst>
            <a:outerShdw blurRad="114300" dist="6831" dir="5400000" rotWithShape="0">
              <a:srgbClr val="000000">
                <a:alpha val="97939"/>
              </a:srgbClr>
            </a:outerShdw>
          </a:effectLst>
        </p:spPr>
      </p:pic>
      <p:pic>
        <p:nvPicPr>
          <p:cNvPr id="168" name="Image" descr="Image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8715539" y="8034557"/>
            <a:ext cx="1104901" cy="1181101"/>
          </a:xfrm>
          <a:prstGeom prst="rect">
            <a:avLst/>
          </a:prstGeom>
          <a:ln w="12700">
            <a:miter lim="400000"/>
          </a:ln>
          <a:effectLst>
            <a:outerShdw blurRad="114300" dist="6831" dir="5400000" rotWithShape="0">
              <a:srgbClr val="000000">
                <a:alpha val="97939"/>
              </a:srgbClr>
            </a:outerShdw>
          </a:effectLst>
        </p:spPr>
      </p:pic>
      <p:pic>
        <p:nvPicPr>
          <p:cNvPr id="169" name="Image" descr="Image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8550439" y="2416416"/>
            <a:ext cx="1435101" cy="1308101"/>
          </a:xfrm>
          <a:prstGeom prst="rect">
            <a:avLst/>
          </a:prstGeom>
          <a:ln w="12700">
            <a:miter lim="400000"/>
          </a:ln>
          <a:effectLst>
            <a:outerShdw blurRad="114300" dist="6831" dir="5400000" rotWithShape="0">
              <a:srgbClr val="000000">
                <a:alpha val="97939"/>
              </a:srgbClr>
            </a:outerShdw>
          </a:effectLst>
        </p:spPr>
      </p:pic>
      <p:pic>
        <p:nvPicPr>
          <p:cNvPr id="170" name="Image" descr="Image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8569489" y="4148965"/>
            <a:ext cx="1397001" cy="1308101"/>
          </a:xfrm>
          <a:prstGeom prst="rect">
            <a:avLst/>
          </a:prstGeom>
          <a:ln w="12700">
            <a:miter lim="400000"/>
          </a:ln>
          <a:effectLst>
            <a:outerShdw blurRad="114300" dist="6831" dir="5400000" rotWithShape="0">
              <a:srgbClr val="000000">
                <a:alpha val="97939"/>
              </a:srgbClr>
            </a:outerShdw>
          </a:effectLst>
        </p:spPr>
      </p:pic>
      <p:pic>
        <p:nvPicPr>
          <p:cNvPr id="171" name="Image" descr="Image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8734589" y="6132778"/>
            <a:ext cx="1066801" cy="1143001"/>
          </a:xfrm>
          <a:prstGeom prst="rect">
            <a:avLst/>
          </a:prstGeom>
          <a:ln w="12700">
            <a:miter lim="400000"/>
          </a:ln>
          <a:effectLst>
            <a:outerShdw blurRad="114300" dist="6831" dir="5400000" rotWithShape="0">
              <a:srgbClr val="000000">
                <a:alpha val="97939"/>
              </a:srgbClr>
            </a:outerShdw>
          </a:effectLst>
        </p:spPr>
      </p:pic>
      <p:pic>
        <p:nvPicPr>
          <p:cNvPr id="172" name="Image" descr="Image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8690139" y="9683485"/>
            <a:ext cx="1155701" cy="1282701"/>
          </a:xfrm>
          <a:prstGeom prst="rect">
            <a:avLst/>
          </a:prstGeom>
          <a:ln w="12700">
            <a:miter lim="400000"/>
          </a:ln>
          <a:effectLst>
            <a:outerShdw blurRad="114300" dist="6831" dir="5400000" rotWithShape="0">
              <a:srgbClr val="000000">
                <a:alpha val="97939"/>
              </a:srgbClr>
            </a:outerShdw>
          </a:effectLst>
        </p:spPr>
      </p:pic>
      <p:pic>
        <p:nvPicPr>
          <p:cNvPr id="173" name="Ellipse.tiff" descr="Ellipse.tiff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2135925" y="11719763"/>
            <a:ext cx="700083" cy="700082"/>
          </a:xfrm>
          <a:prstGeom prst="rect">
            <a:avLst/>
          </a:prstGeom>
          <a:ln w="12700">
            <a:miter lim="400000"/>
          </a:ln>
        </p:spPr>
      </p:pic>
      <p:sp>
        <p:nvSpPr>
          <p:cNvPr id="174" name="DIGITAL FINGERPRINT &amp; TRACKING"/>
          <p:cNvSpPr txBox="1"/>
          <p:nvPr/>
        </p:nvSpPr>
        <p:spPr>
          <a:xfrm>
            <a:off x="5962821" y="419535"/>
            <a:ext cx="11459172" cy="1155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800">
                <a:solidFill>
                  <a:srgbClr val="000000"/>
                </a:solidFill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t>DIGITAL FINGERPRINT &amp; TRACKING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6" name="Table"/>
          <p:cNvGraphicFramePr/>
          <p:nvPr/>
        </p:nvGraphicFramePr>
        <p:xfrm>
          <a:off x="1212848" y="2077185"/>
          <a:ext cx="22235264" cy="10948596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27794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794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794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794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7940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7940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77940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40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824766">
                <a:tc>
                  <a:txBody>
                    <a:bodyPr/>
                    <a:lstStyle/>
                    <a:p>
                      <a:pPr defTabSz="914400">
                        <a:defRPr sz="24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525252"/>
                      </a:solidFill>
                      <a:miter lim="400000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rgbClr val="FFFFFF"/>
                          </a:solidFill>
                        </a:rPr>
                        <a:t>Niveau du volume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525252"/>
                      </a:solidFill>
                      <a:miter lim="400000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4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525252"/>
                      </a:solidFill>
                      <a:miter lim="400000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rgbClr val="FFFFFF"/>
                          </a:solidFill>
                        </a:rPr>
                        <a:t>Canvas HTML5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525252"/>
                      </a:solidFill>
                      <a:miter lim="400000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4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525252"/>
                      </a:solidFill>
                      <a:miter lim="400000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rgbClr val="FFFFFF"/>
                          </a:solidFill>
                        </a:rPr>
                        <a:t>Enregistrements des déplacements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525252"/>
                      </a:solidFill>
                      <a:miter lim="400000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4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525252"/>
                      </a:solidFill>
                      <a:miter lim="400000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rgbClr val="FFFFFF"/>
                          </a:solidFill>
                        </a:rPr>
                        <a:t>Habitudes de navigations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525252"/>
                      </a:solidFill>
                      <a:miter lim="400000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24766">
                <a:tc>
                  <a:txBody>
                    <a:bodyPr/>
                    <a:lstStyle/>
                    <a:p>
                      <a:pPr defTabSz="914400">
                        <a:defRPr sz="24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525252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525252"/>
                      </a:solidFill>
                      <a:miter lim="400000"/>
                    </a:lnT>
                    <a:lnB w="12700">
                      <a:solidFill>
                        <a:srgbClr val="525252"/>
                      </a:solidFill>
                      <a:miter lim="400000"/>
                    </a:lnB>
                    <a:solidFill>
                      <a:srgbClr val="1F1F1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rgbClr val="FFFFFF"/>
                          </a:solidFill>
                        </a:rPr>
                        <a:t>Niveau de la batterie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525252"/>
                      </a:solidFill>
                      <a:miter lim="400000"/>
                    </a:lnT>
                    <a:lnB w="12700">
                      <a:solidFill>
                        <a:srgbClr val="525252"/>
                      </a:solidFill>
                      <a:miter lim="400000"/>
                    </a:lnB>
                    <a:solidFill>
                      <a:srgbClr val="1F1F1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4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525252"/>
                      </a:solidFill>
                      <a:miter lim="400000"/>
                    </a:lnT>
                    <a:lnB w="12700">
                      <a:solidFill>
                        <a:srgbClr val="525252"/>
                      </a:solidFill>
                      <a:miter lim="400000"/>
                    </a:lnB>
                    <a:solidFill>
                      <a:srgbClr val="1F1F1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rgbClr val="FFFFFF"/>
                          </a:solidFill>
                        </a:rPr>
                        <a:t>Reconnaissance faciale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525252"/>
                      </a:solidFill>
                      <a:miter lim="400000"/>
                    </a:lnT>
                    <a:lnB w="12700">
                      <a:solidFill>
                        <a:srgbClr val="525252"/>
                      </a:solidFill>
                      <a:miter lim="400000"/>
                    </a:lnB>
                    <a:solidFill>
                      <a:srgbClr val="1F1F1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4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525252"/>
                      </a:solidFill>
                      <a:miter lim="400000"/>
                    </a:lnT>
                    <a:lnB w="12700">
                      <a:solidFill>
                        <a:srgbClr val="525252"/>
                      </a:solidFill>
                      <a:miter lim="400000"/>
                    </a:lnB>
                    <a:solidFill>
                      <a:srgbClr val="1F1F1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rgbClr val="FFFFFF"/>
                          </a:solidFill>
                        </a:rPr>
                        <a:t>Plugins des navigateurs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525252"/>
                      </a:solidFill>
                      <a:miter lim="400000"/>
                    </a:lnT>
                    <a:lnB w="12700">
                      <a:solidFill>
                        <a:srgbClr val="525252"/>
                      </a:solidFill>
                      <a:miter lim="400000"/>
                    </a:lnB>
                    <a:solidFill>
                      <a:srgbClr val="1F1F1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4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525252"/>
                      </a:solidFill>
                      <a:miter lim="400000"/>
                    </a:lnT>
                    <a:lnB w="12700">
                      <a:solidFill>
                        <a:srgbClr val="525252"/>
                      </a:solidFill>
                      <a:miter lim="400000"/>
                    </a:lnB>
                    <a:solidFill>
                      <a:srgbClr val="1F1F1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rgbClr val="FFFFFF"/>
                          </a:solidFill>
                        </a:rPr>
                        <a:t>Canvas WebGL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525252"/>
                      </a:solidFill>
                      <a:miter lim="400000"/>
                    </a:lnR>
                    <a:lnT w="12700">
                      <a:solidFill>
                        <a:srgbClr val="525252"/>
                      </a:solidFill>
                      <a:miter lim="400000"/>
                    </a:lnT>
                    <a:lnB w="12700">
                      <a:solidFill>
                        <a:srgbClr val="525252"/>
                      </a:solidFill>
                      <a:miter lim="400000"/>
                    </a:lnB>
                    <a:solidFill>
                      <a:srgbClr val="1F1F1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24766">
                <a:tc>
                  <a:txBody>
                    <a:bodyPr/>
                    <a:lstStyle/>
                    <a:p>
                      <a:pPr defTabSz="914400">
                        <a:defRPr sz="24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525252"/>
                      </a:solidFill>
                      <a:miter lim="400000"/>
                    </a:lnT>
                    <a:lnB w="12700">
                      <a:solidFill>
                        <a:srgbClr val="525252"/>
                      </a:solidFill>
                      <a:miter lim="400000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rgbClr val="FFFFFF"/>
                          </a:solidFill>
                        </a:rPr>
                        <a:t>Stockage
du navigateur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525252"/>
                      </a:solidFill>
                      <a:miter lim="400000"/>
                    </a:lnT>
                    <a:lnB w="12700">
                      <a:solidFill>
                        <a:srgbClr val="525252"/>
                      </a:solidFill>
                      <a:miter lim="400000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4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525252"/>
                      </a:solidFill>
                      <a:miter lim="400000"/>
                    </a:lnT>
                    <a:lnB w="12700">
                      <a:solidFill>
                        <a:srgbClr val="525252"/>
                      </a:solidFill>
                      <a:miter lim="400000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rgbClr val="FFFFFF"/>
                          </a:solidFill>
                        </a:rPr>
                        <a:t>Empreinte des fichiers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525252"/>
                      </a:solidFill>
                      <a:miter lim="400000"/>
                    </a:lnT>
                    <a:lnB w="12700">
                      <a:solidFill>
                        <a:srgbClr val="525252"/>
                      </a:solidFill>
                      <a:miter lim="400000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4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525252"/>
                      </a:solidFill>
                      <a:miter lim="400000"/>
                    </a:lnT>
                    <a:lnB w="12700">
                      <a:solidFill>
                        <a:srgbClr val="525252"/>
                      </a:solidFill>
                      <a:miter lim="400000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rgbClr val="FFFFFF"/>
                          </a:solidFill>
                        </a:rPr>
                        <a:t>Mouvement de la souris et vitesse de frappe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525252"/>
                      </a:solidFill>
                      <a:miter lim="400000"/>
                    </a:lnT>
                    <a:lnB w="12700">
                      <a:solidFill>
                        <a:srgbClr val="525252"/>
                      </a:solidFill>
                      <a:miter lim="400000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4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525252"/>
                      </a:solidFill>
                      <a:miter lim="400000"/>
                    </a:lnT>
                    <a:lnB w="12700">
                      <a:solidFill>
                        <a:srgbClr val="525252"/>
                      </a:solidFill>
                      <a:miter lim="400000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rgbClr val="FFFFFF"/>
                          </a:solidFill>
                        </a:rPr>
                        <a:t>WebRTC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525252"/>
                      </a:solidFill>
                      <a:miter lim="400000"/>
                    </a:lnT>
                    <a:lnB w="12700">
                      <a:solidFill>
                        <a:srgbClr val="525252"/>
                      </a:solidFill>
                      <a:miter lim="400000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24766">
                <a:tc>
                  <a:txBody>
                    <a:bodyPr/>
                    <a:lstStyle/>
                    <a:p>
                      <a:pPr defTabSz="914400">
                        <a:defRPr sz="24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525252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525252"/>
                      </a:solidFill>
                      <a:miter lim="400000"/>
                    </a:lnT>
                    <a:lnB w="12700">
                      <a:solidFill>
                        <a:srgbClr val="525252"/>
                      </a:solidFill>
                      <a:miter lim="400000"/>
                    </a:lnB>
                    <a:solidFill>
                      <a:srgbClr val="1F1F1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rgbClr val="FFFFFF"/>
                          </a:solidFill>
                        </a:rPr>
                        <a:t>Consolidation
des entreprises
tierces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525252"/>
                      </a:solidFill>
                      <a:miter lim="400000"/>
                    </a:lnT>
                    <a:lnB w="12700">
                      <a:solidFill>
                        <a:srgbClr val="525252"/>
                      </a:solidFill>
                      <a:miter lim="400000"/>
                    </a:lnB>
                    <a:solidFill>
                      <a:srgbClr val="1F1F1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4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525252"/>
                      </a:solidFill>
                      <a:miter lim="400000"/>
                    </a:lnT>
                    <a:lnB w="12700">
                      <a:solidFill>
                        <a:srgbClr val="525252"/>
                      </a:solidFill>
                      <a:miter lim="400000"/>
                    </a:lnB>
                    <a:solidFill>
                      <a:srgbClr val="1F1F1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rgbClr val="FFFFFF"/>
                          </a:solidFill>
                        </a:rPr>
                        <a:t>Polices installées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525252"/>
                      </a:solidFill>
                      <a:miter lim="400000"/>
                    </a:lnT>
                    <a:lnB w="12700">
                      <a:solidFill>
                        <a:srgbClr val="525252"/>
                      </a:solidFill>
                      <a:miter lim="400000"/>
                    </a:lnB>
                    <a:solidFill>
                      <a:srgbClr val="1F1F1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4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525252"/>
                      </a:solidFill>
                      <a:miter lim="400000"/>
                    </a:lnT>
                    <a:lnB w="12700">
                      <a:solidFill>
                        <a:srgbClr val="525252"/>
                      </a:solidFill>
                      <a:miter lim="400000"/>
                    </a:lnB>
                    <a:solidFill>
                      <a:srgbClr val="1F1F1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rgbClr val="FFFFFF"/>
                          </a:solidFill>
                        </a:rPr>
                        <a:t>Informations du navigateur et du système par javascript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525252"/>
                      </a:solidFill>
                      <a:miter lim="400000"/>
                    </a:lnT>
                    <a:lnB w="12700">
                      <a:solidFill>
                        <a:srgbClr val="525252"/>
                      </a:solidFill>
                      <a:miter lim="400000"/>
                    </a:lnB>
                    <a:solidFill>
                      <a:srgbClr val="1F1F1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4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525252"/>
                      </a:solidFill>
                      <a:miter lim="400000"/>
                    </a:lnT>
                    <a:lnB w="12700">
                      <a:solidFill>
                        <a:srgbClr val="525252"/>
                      </a:solidFill>
                      <a:miter lim="400000"/>
                    </a:lnB>
                    <a:solidFill>
                      <a:srgbClr val="1F1F1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rgbClr val="FFFFFF"/>
                          </a:solidFill>
                        </a:rPr>
                        <a:t>Timezone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525252"/>
                      </a:solidFill>
                      <a:miter lim="400000"/>
                    </a:lnR>
                    <a:lnT w="12700">
                      <a:solidFill>
                        <a:srgbClr val="525252"/>
                      </a:solidFill>
                      <a:miter lim="400000"/>
                    </a:lnT>
                    <a:lnB w="12700">
                      <a:solidFill>
                        <a:srgbClr val="525252"/>
                      </a:solidFill>
                      <a:miter lim="400000"/>
                    </a:lnB>
                    <a:solidFill>
                      <a:srgbClr val="1F1F1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24766">
                <a:tc>
                  <a:txBody>
                    <a:bodyPr/>
                    <a:lstStyle/>
                    <a:p>
                      <a:pPr defTabSz="914400">
                        <a:defRPr sz="24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525252"/>
                      </a:solidFill>
                      <a:miter lim="400000"/>
                    </a:lnT>
                    <a:lnB w="12700">
                      <a:solidFill>
                        <a:srgbClr val="525252"/>
                      </a:solidFill>
                      <a:miter lim="400000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rgbClr val="FFFFFF"/>
                          </a:solidFill>
                        </a:rPr>
                        <a:t>Empreinte matérielle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525252"/>
                      </a:solidFill>
                      <a:miter lim="400000"/>
                    </a:lnT>
                    <a:lnB w="12700">
                      <a:solidFill>
                        <a:srgbClr val="525252"/>
                      </a:solidFill>
                      <a:miter lim="400000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4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525252"/>
                      </a:solidFill>
                      <a:miter lim="400000"/>
                    </a:lnT>
                    <a:lnB w="12700">
                      <a:solidFill>
                        <a:srgbClr val="525252"/>
                      </a:solidFill>
                      <a:miter lim="400000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rgbClr val="FFFFFF"/>
                          </a:solidFill>
                        </a:rPr>
                        <a:t>Périphériques multimédia (micro, webcam)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525252"/>
                      </a:solidFill>
                      <a:miter lim="400000"/>
                    </a:lnT>
                    <a:lnB w="12700">
                      <a:solidFill>
                        <a:srgbClr val="525252"/>
                      </a:solidFill>
                      <a:miter lim="400000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4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525252"/>
                      </a:solidFill>
                      <a:miter lim="400000"/>
                    </a:lnT>
                    <a:lnB w="12700">
                      <a:solidFill>
                        <a:srgbClr val="525252"/>
                      </a:solidFill>
                      <a:miter lim="400000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rgbClr val="FFFFFF"/>
                          </a:solidFill>
                        </a:rPr>
                        <a:t>Ultrasons émis par certaines publicités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525252"/>
                      </a:solidFill>
                      <a:miter lim="400000"/>
                    </a:lnT>
                    <a:lnB w="12700">
                      <a:solidFill>
                        <a:srgbClr val="525252"/>
                      </a:solidFill>
                      <a:miter lim="400000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4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525252"/>
                      </a:solidFill>
                      <a:miter lim="400000"/>
                    </a:lnT>
                    <a:lnB w="12700">
                      <a:solidFill>
                        <a:srgbClr val="525252"/>
                      </a:solidFill>
                      <a:miter lim="400000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rgbClr val="FFFFFF"/>
                          </a:solidFill>
                        </a:rPr>
                        <a:t>Wifi aux alentours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525252"/>
                      </a:solidFill>
                      <a:miter lim="400000"/>
                    </a:lnT>
                    <a:lnB w="12700">
                      <a:solidFill>
                        <a:srgbClr val="525252"/>
                      </a:solidFill>
                      <a:miter lim="400000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24766">
                <a:tc>
                  <a:txBody>
                    <a:bodyPr/>
                    <a:lstStyle/>
                    <a:p>
                      <a:pPr defTabSz="914400">
                        <a:defRPr sz="24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525252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525252"/>
                      </a:solidFill>
                      <a:miter lim="400000"/>
                    </a:lnT>
                    <a:lnB w="12700">
                      <a:solidFill>
                        <a:srgbClr val="525252"/>
                      </a:solidFill>
                      <a:miter lim="400000"/>
                    </a:lnB>
                    <a:solidFill>
                      <a:srgbClr val="1F1F1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rgbClr val="FFFFFF"/>
                          </a:solidFill>
                        </a:rPr>
                        <a:t>Choix de l'interface (thème sombre ou clair)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525252"/>
                      </a:solidFill>
                      <a:miter lim="400000"/>
                    </a:lnT>
                    <a:lnB w="12700">
                      <a:solidFill>
                        <a:srgbClr val="525252"/>
                      </a:solidFill>
                      <a:miter lim="400000"/>
                    </a:lnB>
                    <a:solidFill>
                      <a:srgbClr val="1F1F1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4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525252"/>
                      </a:solidFill>
                      <a:miter lim="400000"/>
                    </a:lnT>
                    <a:lnB w="12700">
                      <a:solidFill>
                        <a:srgbClr val="525252"/>
                      </a:solidFill>
                      <a:miter lim="400000"/>
                    </a:lnB>
                    <a:solidFill>
                      <a:srgbClr val="1F1F1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4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525252"/>
                      </a:solidFill>
                      <a:miter lim="400000"/>
                    </a:lnT>
                    <a:lnB w="12700">
                      <a:solidFill>
                        <a:srgbClr val="525252"/>
                      </a:solidFill>
                      <a:miter lim="400000"/>
                    </a:lnB>
                    <a:solidFill>
                      <a:srgbClr val="1F1F1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4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525252"/>
                      </a:solidFill>
                      <a:miter lim="400000"/>
                    </a:lnT>
                    <a:lnB w="12700">
                      <a:solidFill>
                        <a:srgbClr val="525252"/>
                      </a:solidFill>
                      <a:miter lim="400000"/>
                    </a:lnB>
                    <a:solidFill>
                      <a:srgbClr val="1F1F1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4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525252"/>
                      </a:solidFill>
                      <a:miter lim="400000"/>
                    </a:lnT>
                    <a:lnB w="12700">
                      <a:solidFill>
                        <a:srgbClr val="525252"/>
                      </a:solidFill>
                      <a:miter lim="400000"/>
                    </a:lnB>
                    <a:solidFill>
                      <a:srgbClr val="1F1F1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4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525252"/>
                      </a:solidFill>
                      <a:miter lim="400000"/>
                    </a:lnT>
                    <a:lnB w="12700">
                      <a:solidFill>
                        <a:srgbClr val="525252"/>
                      </a:solidFill>
                      <a:miter lim="400000"/>
                    </a:lnB>
                    <a:solidFill>
                      <a:srgbClr val="1F1F1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4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525252"/>
                      </a:solidFill>
                      <a:miter lim="400000"/>
                    </a:lnR>
                    <a:lnT w="12700">
                      <a:solidFill>
                        <a:srgbClr val="525252"/>
                      </a:solidFill>
                      <a:miter lim="400000"/>
                    </a:lnT>
                    <a:lnB w="12700">
                      <a:solidFill>
                        <a:srgbClr val="525252"/>
                      </a:solidFill>
                      <a:miter lim="400000"/>
                    </a:lnB>
                    <a:solidFill>
                      <a:srgbClr val="1F1F1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17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3516" y="2658272"/>
            <a:ext cx="1104901" cy="1066801"/>
          </a:xfrm>
          <a:prstGeom prst="rect">
            <a:avLst/>
          </a:prstGeom>
          <a:ln w="12700">
            <a:miter lim="400000"/>
          </a:ln>
          <a:effectLst>
            <a:outerShdw blurRad="114300" dist="6831" dir="5400000" rotWithShape="0">
              <a:srgbClr val="000000">
                <a:alpha val="97939"/>
              </a:srgbClr>
            </a:outerShdw>
          </a:effectLst>
        </p:spPr>
      </p:pic>
      <p:pic>
        <p:nvPicPr>
          <p:cNvPr id="178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9066" y="4238380"/>
            <a:ext cx="1193801" cy="1129271"/>
          </a:xfrm>
          <a:prstGeom prst="rect">
            <a:avLst/>
          </a:prstGeom>
          <a:ln w="12700">
            <a:miter lim="400000"/>
          </a:ln>
          <a:effectLst>
            <a:outerShdw blurRad="114300" dist="6831" dir="5400000" rotWithShape="0">
              <a:srgbClr val="000000">
                <a:alpha val="97939"/>
              </a:srgbClr>
            </a:outerShdw>
          </a:effectLst>
        </p:spPr>
      </p:pic>
      <p:pic>
        <p:nvPicPr>
          <p:cNvPr id="179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3516" y="6088329"/>
            <a:ext cx="1104901" cy="1231901"/>
          </a:xfrm>
          <a:prstGeom prst="rect">
            <a:avLst/>
          </a:prstGeom>
          <a:ln w="12700">
            <a:miter lim="400000"/>
          </a:ln>
          <a:effectLst>
            <a:outerShdw blurRad="114300" dist="6831" dir="5400000" rotWithShape="0">
              <a:srgbClr val="000000">
                <a:alpha val="97939"/>
              </a:srgbClr>
            </a:outerShdw>
          </a:effectLst>
        </p:spPr>
      </p:pic>
      <p:pic>
        <p:nvPicPr>
          <p:cNvPr id="180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63666" y="8040906"/>
            <a:ext cx="1244601" cy="1168401"/>
          </a:xfrm>
          <a:prstGeom prst="rect">
            <a:avLst/>
          </a:prstGeom>
          <a:ln w="12700">
            <a:miter lim="400000"/>
          </a:ln>
          <a:effectLst>
            <a:outerShdw blurRad="114300" dist="6831" dir="5400000" rotWithShape="0">
              <a:srgbClr val="000000">
                <a:alpha val="97939"/>
              </a:srgbClr>
            </a:outerShdw>
          </a:effectLst>
        </p:spPr>
      </p:pic>
      <p:pic>
        <p:nvPicPr>
          <p:cNvPr id="181" name="Image" descr="Imag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44616" y="9683485"/>
            <a:ext cx="1282701" cy="1562101"/>
          </a:xfrm>
          <a:prstGeom prst="rect">
            <a:avLst/>
          </a:prstGeom>
          <a:ln w="12700">
            <a:miter lim="400000"/>
          </a:ln>
          <a:effectLst>
            <a:outerShdw blurRad="114300" dist="6831" dir="5400000" rotWithShape="0">
              <a:srgbClr val="000000">
                <a:alpha val="97939"/>
              </a:srgbClr>
            </a:outerShdw>
          </a:effectLst>
        </p:spPr>
      </p:pic>
      <p:pic>
        <p:nvPicPr>
          <p:cNvPr id="182" name="Image" descr="Image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21831" y="4148965"/>
            <a:ext cx="1270001" cy="1308101"/>
          </a:xfrm>
          <a:prstGeom prst="rect">
            <a:avLst/>
          </a:prstGeom>
          <a:ln w="12700">
            <a:miter lim="400000"/>
          </a:ln>
          <a:effectLst>
            <a:outerShdw blurRad="114300" dist="6831" dir="5400000" rotWithShape="0">
              <a:srgbClr val="000000">
                <a:alpha val="97939"/>
              </a:srgbClr>
            </a:outerShdw>
          </a:effectLst>
        </p:spPr>
      </p:pic>
      <p:pic>
        <p:nvPicPr>
          <p:cNvPr id="183" name="Image" descr="Image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98031" y="5874631"/>
            <a:ext cx="1117601" cy="1498601"/>
          </a:xfrm>
          <a:prstGeom prst="rect">
            <a:avLst/>
          </a:prstGeom>
          <a:ln w="12700">
            <a:miter lim="400000"/>
          </a:ln>
          <a:effectLst>
            <a:outerShdw blurRad="114300" dist="6831" dir="5400000" rotWithShape="0">
              <a:srgbClr val="000000">
                <a:alpha val="97939"/>
              </a:srgbClr>
            </a:outerShdw>
          </a:effectLst>
        </p:spPr>
      </p:pic>
      <p:pic>
        <p:nvPicPr>
          <p:cNvPr id="184" name="Image" descr="Image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91681" y="8123456"/>
            <a:ext cx="1130301" cy="1003301"/>
          </a:xfrm>
          <a:prstGeom prst="rect">
            <a:avLst/>
          </a:prstGeom>
          <a:ln w="12700">
            <a:miter lim="400000"/>
          </a:ln>
          <a:effectLst>
            <a:outerShdw blurRad="114300" dist="6831" dir="5400000" rotWithShape="0">
              <a:srgbClr val="000000">
                <a:alpha val="97939"/>
              </a:srgbClr>
            </a:outerShdw>
          </a:effectLst>
        </p:spPr>
      </p:pic>
      <p:pic>
        <p:nvPicPr>
          <p:cNvPr id="185" name="Image" descr="Image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59931" y="2429672"/>
            <a:ext cx="1193801" cy="1524001"/>
          </a:xfrm>
          <a:prstGeom prst="rect">
            <a:avLst/>
          </a:prstGeom>
          <a:ln w="12700">
            <a:miter lim="400000"/>
          </a:ln>
          <a:effectLst>
            <a:outerShdw blurRad="114300" dist="6831" dir="5400000" rotWithShape="0">
              <a:srgbClr val="000000">
                <a:alpha val="97939"/>
              </a:srgbClr>
            </a:outerShdw>
          </a:effectLst>
        </p:spPr>
      </p:pic>
      <p:pic>
        <p:nvPicPr>
          <p:cNvPr id="186" name="Image" descr="Image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434531" y="9854935"/>
            <a:ext cx="1244601" cy="1219201"/>
          </a:xfrm>
          <a:prstGeom prst="rect">
            <a:avLst/>
          </a:prstGeom>
          <a:ln w="12700">
            <a:miter lim="400000"/>
          </a:ln>
          <a:effectLst>
            <a:outerShdw blurRad="114300" dist="6831" dir="5400000" rotWithShape="0">
              <a:srgbClr val="000000">
                <a:alpha val="97939"/>
              </a:srgbClr>
            </a:outerShdw>
          </a:effectLst>
        </p:spPr>
      </p:pic>
      <p:pic>
        <p:nvPicPr>
          <p:cNvPr id="187" name="Image" descr="Image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151446" y="8174256"/>
            <a:ext cx="1117601" cy="901701"/>
          </a:xfrm>
          <a:prstGeom prst="rect">
            <a:avLst/>
          </a:prstGeom>
          <a:ln w="12700">
            <a:miter lim="400000"/>
          </a:ln>
          <a:effectLst>
            <a:outerShdw blurRad="114300" dist="6831" dir="5400000" rotWithShape="0">
              <a:srgbClr val="000000">
                <a:alpha val="97939"/>
              </a:srgbClr>
            </a:outerShdw>
          </a:effectLst>
        </p:spPr>
      </p:pic>
      <p:pic>
        <p:nvPicPr>
          <p:cNvPr id="188" name="Image" descr="Image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938511" y="5891479"/>
            <a:ext cx="1473201" cy="1625601"/>
          </a:xfrm>
          <a:prstGeom prst="rect">
            <a:avLst/>
          </a:prstGeom>
          <a:ln w="12700">
            <a:miter lim="400000"/>
          </a:ln>
          <a:effectLst>
            <a:outerShdw blurRad="114300" dist="6831" dir="5400000" rotWithShape="0">
              <a:srgbClr val="000000">
                <a:alpha val="97939"/>
              </a:srgbClr>
            </a:outerShdw>
          </a:effectLst>
        </p:spPr>
      </p:pic>
      <p:pic>
        <p:nvPicPr>
          <p:cNvPr id="189" name="Image" descr="Image"/>
          <p:cNvPicPr>
            <a:picLocks noChangeAspect="1"/>
          </p:cNvPicPr>
          <p:nvPr/>
        </p:nvPicPr>
        <p:blipFill>
          <a:blip r:embed="rId14"/>
          <a:srcRect/>
          <a:stretch>
            <a:fillRect/>
          </a:stretch>
        </p:blipFill>
        <p:spPr>
          <a:xfrm>
            <a:off x="13075246" y="2314816"/>
            <a:ext cx="1270001" cy="1511301"/>
          </a:xfrm>
          <a:prstGeom prst="rect">
            <a:avLst/>
          </a:prstGeom>
          <a:ln w="12700">
            <a:miter lim="400000"/>
          </a:ln>
          <a:effectLst>
            <a:outerShdw blurRad="114300" dist="6831" dir="5400000" rotWithShape="0">
              <a:srgbClr val="000000">
                <a:alpha val="97939"/>
              </a:srgbClr>
            </a:outerShdw>
          </a:effectLst>
        </p:spPr>
      </p:pic>
      <p:pic>
        <p:nvPicPr>
          <p:cNvPr id="190" name="Image" descr="Image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3068896" y="4123565"/>
            <a:ext cx="1282701" cy="1358901"/>
          </a:xfrm>
          <a:prstGeom prst="rect">
            <a:avLst/>
          </a:prstGeom>
          <a:ln w="12700">
            <a:miter lim="400000"/>
          </a:ln>
          <a:effectLst>
            <a:outerShdw blurRad="114300" dist="6831" dir="5400000" rotWithShape="0">
              <a:srgbClr val="000000">
                <a:alpha val="97939"/>
              </a:srgbClr>
            </a:outerShdw>
          </a:effectLst>
        </p:spPr>
      </p:pic>
      <p:pic>
        <p:nvPicPr>
          <p:cNvPr id="191" name="Image" descr="Image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2986346" y="9854935"/>
            <a:ext cx="1320801" cy="1219201"/>
          </a:xfrm>
          <a:prstGeom prst="rect">
            <a:avLst/>
          </a:prstGeom>
          <a:ln w="12700">
            <a:miter lim="400000"/>
          </a:ln>
          <a:effectLst>
            <a:outerShdw blurRad="114300" dist="6831" dir="5400000" rotWithShape="0">
              <a:srgbClr val="000000">
                <a:alpha val="97939"/>
              </a:srgbClr>
            </a:outerShdw>
          </a:effectLst>
        </p:spPr>
      </p:pic>
      <p:pic>
        <p:nvPicPr>
          <p:cNvPr id="192" name="Image" descr="Image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8715539" y="8034556"/>
            <a:ext cx="1104901" cy="1181101"/>
          </a:xfrm>
          <a:prstGeom prst="rect">
            <a:avLst/>
          </a:prstGeom>
          <a:ln w="12700">
            <a:miter lim="400000"/>
          </a:ln>
          <a:effectLst>
            <a:outerShdw blurRad="114300" dist="6831" dir="5400000" rotWithShape="0">
              <a:srgbClr val="000000">
                <a:alpha val="97939"/>
              </a:srgbClr>
            </a:outerShdw>
          </a:effectLst>
        </p:spPr>
      </p:pic>
      <p:pic>
        <p:nvPicPr>
          <p:cNvPr id="193" name="Image" descr="Image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8550439" y="2416416"/>
            <a:ext cx="1435101" cy="1308101"/>
          </a:xfrm>
          <a:prstGeom prst="rect">
            <a:avLst/>
          </a:prstGeom>
          <a:ln w="12700">
            <a:miter lim="400000"/>
          </a:ln>
          <a:effectLst>
            <a:outerShdw blurRad="114300" dist="6831" dir="5400000" rotWithShape="0">
              <a:srgbClr val="000000">
                <a:alpha val="97939"/>
              </a:srgbClr>
            </a:outerShdw>
          </a:effectLst>
        </p:spPr>
      </p:pic>
      <p:pic>
        <p:nvPicPr>
          <p:cNvPr id="194" name="Image" descr="Image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8569489" y="4148965"/>
            <a:ext cx="1397001" cy="1308101"/>
          </a:xfrm>
          <a:prstGeom prst="rect">
            <a:avLst/>
          </a:prstGeom>
          <a:ln w="12700">
            <a:miter lim="400000"/>
          </a:ln>
          <a:effectLst>
            <a:outerShdw blurRad="114300" dist="6831" dir="5400000" rotWithShape="0">
              <a:srgbClr val="000000">
                <a:alpha val="97939"/>
              </a:srgbClr>
            </a:outerShdw>
          </a:effectLst>
        </p:spPr>
      </p:pic>
      <p:pic>
        <p:nvPicPr>
          <p:cNvPr id="195" name="Image" descr="Image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8734589" y="6132779"/>
            <a:ext cx="1066801" cy="1143001"/>
          </a:xfrm>
          <a:prstGeom prst="rect">
            <a:avLst/>
          </a:prstGeom>
          <a:ln w="12700">
            <a:miter lim="400000"/>
          </a:ln>
          <a:effectLst>
            <a:outerShdw blurRad="114300" dist="6831" dir="5400000" rotWithShape="0">
              <a:srgbClr val="000000">
                <a:alpha val="97939"/>
              </a:srgbClr>
            </a:outerShdw>
          </a:effectLst>
        </p:spPr>
      </p:pic>
      <p:pic>
        <p:nvPicPr>
          <p:cNvPr id="196" name="Image" descr="Image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8690139" y="9683485"/>
            <a:ext cx="1155701" cy="1282701"/>
          </a:xfrm>
          <a:prstGeom prst="rect">
            <a:avLst/>
          </a:prstGeom>
          <a:ln w="12700">
            <a:miter lim="400000"/>
          </a:ln>
          <a:effectLst>
            <a:outerShdw blurRad="114300" dist="6831" dir="5400000" rotWithShape="0">
              <a:srgbClr val="000000">
                <a:alpha val="97939"/>
              </a:srgbClr>
            </a:outerShdw>
          </a:effectLst>
        </p:spPr>
      </p:pic>
      <p:pic>
        <p:nvPicPr>
          <p:cNvPr id="197" name="Ellipse.tiff" descr="Ellipse.tiff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135926" y="11719763"/>
            <a:ext cx="700082" cy="700082"/>
          </a:xfrm>
          <a:prstGeom prst="rect">
            <a:avLst/>
          </a:prstGeom>
          <a:ln w="12700">
            <a:miter lim="400000"/>
          </a:ln>
        </p:spPr>
      </p:pic>
      <p:sp>
        <p:nvSpPr>
          <p:cNvPr id="198" name="DIGITAL FINGERPRINT &amp; TRACKING"/>
          <p:cNvSpPr txBox="1"/>
          <p:nvPr/>
        </p:nvSpPr>
        <p:spPr>
          <a:xfrm>
            <a:off x="5962821" y="419535"/>
            <a:ext cx="11459171" cy="1155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800">
                <a:effectLst>
                  <a:outerShdw blurRad="12700" dist="63500" dir="18900000" rotWithShape="0">
                    <a:srgbClr val="000000"/>
                  </a:outerShdw>
                </a:effectLst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t>DIGITAL FINGERPRINT &amp; TRACKING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20_BasicBlack">
  <a:themeElements>
    <a:clrScheme name="20_BasicBlac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20_BasicBlack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0_Basic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20_BasicBlack">
  <a:themeElements>
    <a:clrScheme name="20_BasicBlac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20_BasicBlack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0_Basic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170</Words>
  <Application>Microsoft Macintosh PowerPoint</Application>
  <PresentationFormat>Custom</PresentationFormat>
  <Paragraphs>44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Helvetica Neue</vt:lpstr>
      <vt:lpstr>Helvetica Neue Medium</vt:lpstr>
      <vt:lpstr>Impact</vt:lpstr>
      <vt:lpstr>20_BasicBlack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keywords/>
  <dc:description/>
  <cp:lastModifiedBy>Microsoft Office User</cp:lastModifiedBy>
  <cp:revision>1</cp:revision>
  <dcterms:modified xsi:type="dcterms:W3CDTF">2022-07-25T09:46:36Z</dcterms:modified>
  <cp:category/>
</cp:coreProperties>
</file>